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291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INFO 6150 - Final Project Submission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29226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Well Eat: Know before you eat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46803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journey through our development process, focusing on creating a healthy and user-friendly experience.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746313"/>
            <a:ext cx="31712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Team - HonoredOnes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0640"/>
            <a:ext cx="72351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HonoredOnes Team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73047"/>
            <a:ext cx="3005495" cy="18574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61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Prayas Lashkari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104448"/>
            <a:ext cx="30054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Designer, Developer with a passion for creating beautiful and functional user experiences.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446" y="2473047"/>
            <a:ext cx="3005614" cy="18574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39446" y="461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Amritesh Anand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39446" y="5104448"/>
            <a:ext cx="300561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Experienced Fullstack developer with a passion for building scalable and performant web applications.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221" y="2473047"/>
            <a:ext cx="3005614" cy="18574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85221" y="461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Hritik Hassani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85221" y="5104448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Developer and Entrepreneur with a focus on building products that solve real-world problems.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0997" y="2473047"/>
            <a:ext cx="3005614" cy="185749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30997" y="461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Shubham Bhadra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830997" y="5104448"/>
            <a:ext cx="300561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Experience Backend Developer and Data Engineer with a focus on building scalable and reliable backend systems.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2814"/>
            <a:ext cx="60802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 Stack Overview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51175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305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React &amp; TypeScript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795963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Core frontend technologies for robust development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446" y="451175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305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PWA Capabilities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795963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Enabling offline functionality and app-like experience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451175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305544"/>
            <a:ext cx="28989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Internationalization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795963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Supporting English, Chinese, Tamil &amp; Hindi languages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0997" y="4511754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Component &amp; Unit Testing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15029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Storybook for Component Development, Jest and React Testing Library for  unit testing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731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Structure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9772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FBD0"/>
          </a:solidFill>
          <a:ln w="7620">
            <a:solidFill>
              <a:srgbClr val="D1E1B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9379" y="4062293"/>
            <a:ext cx="15180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Yarn Workspaces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467701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Efficient package management and dependency sharing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9772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FBD0"/>
          </a:solidFill>
          <a:ln w="7620">
            <a:solidFill>
              <a:srgbClr val="D1E1B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2243" y="4062293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97728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Monorepo Architecture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822031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Packages: frontend, backend, and mobile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0183" y="517208"/>
            <a:ext cx="3644622" cy="455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Architecture</a:t>
            </a:r>
            <a:endParaRPr lang="en-US" sz="2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0183" y="1264206"/>
            <a:ext cx="9148048" cy="54005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10183" y="6974443"/>
            <a:ext cx="1822252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Frontend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510183" y="7347942"/>
            <a:ext cx="4299109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React, TypeScript, Vite for rapid development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5172432" y="6974443"/>
            <a:ext cx="1822252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Backend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5172432" y="7347942"/>
            <a:ext cx="4299109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 development, database management, server-side logic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9834682" y="6974443"/>
            <a:ext cx="1822252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Mobile (future)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9834682" y="7347942"/>
            <a:ext cx="4299109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Cross-platform mobile app development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BFBD0"/>
          </a:solidFill>
          <a:ln w="7620">
            <a:solidFill>
              <a:srgbClr val="D1E1B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Live Demo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Showcasing key features and user flow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BFBD0"/>
          </a:solidFill>
          <a:ln w="7620">
            <a:solidFill>
              <a:srgbClr val="D1E1B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Learnings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PWA App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
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Fugu Capabilities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BFBD0"/>
          </a:solidFill>
          <a:ln w="7620">
            <a:solidFill>
              <a:srgbClr val="D1E1B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32046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Improvements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Planned enhancements and feature additions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72799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Development Challenges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1094" y="3267551"/>
            <a:ext cx="12644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Time Constraints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46466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Balancing feature completion with deadlines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1E1B6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7043" y="4469249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Git Workflow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589454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Managing merge conflicts and coordinating team efforts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1E1B6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6924" y="5832872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3116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Prioritization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47377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Deciding on critical vs. nice-to-have features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962" y="1186696"/>
            <a:ext cx="4643318" cy="580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Screens  </a:t>
            </a:r>
            <a:endParaRPr lang="en-US" sz="3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2948" y="2259449"/>
            <a:ext cx="4301371" cy="2228731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789" y="2259449"/>
            <a:ext cx="4295775" cy="2228731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7035" y="2259449"/>
            <a:ext cx="4290298" cy="2228731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6670" y="4636651"/>
            <a:ext cx="4357092" cy="2228731"/>
          </a:xfrm>
          <a:prstGeom prst="rect">
            <a:avLst/>
          </a:prstGeom>
        </p:spPr>
      </p:pic>
      <p:pic>
        <p:nvPicPr>
          <p:cNvPr id="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233" y="4636651"/>
            <a:ext cx="4351496" cy="22287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714" y="926306"/>
            <a:ext cx="5758815" cy="5758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3552" y="352222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            Thank You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71954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2024-12-08T04:21:42Z</dcterms:created>
  <dcterms:modified xsi:type="dcterms:W3CDTF">2024-12-08T04:21:42Z</dcterms:modified>
</cp:coreProperties>
</file>